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1" r:id="rId3"/>
    <p:sldId id="257" r:id="rId4"/>
    <p:sldId id="258" r:id="rId5"/>
    <p:sldId id="264" r:id="rId6"/>
    <p:sldId id="259" r:id="rId7"/>
    <p:sldId id="260" r:id="rId8"/>
    <p:sldId id="265" r:id="rId9"/>
    <p:sldId id="261" r:id="rId10"/>
    <p:sldId id="266" r:id="rId11"/>
    <p:sldId id="262" r:id="rId12"/>
    <p:sldId id="267" r:id="rId13"/>
    <p:sldId id="263" r:id="rId14"/>
    <p:sldId id="268" r:id="rId15"/>
    <p:sldId id="269" r:id="rId16"/>
    <p:sldId id="270" r:id="rId17"/>
    <p:sldId id="272" r:id="rId18"/>
    <p:sldId id="273" r:id="rId19"/>
    <p:sldId id="274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8C09-DBB6-483D-B941-A62CD503791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6B754-20B4-4FA3-9D11-863B1D310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08C09-DBB6-483D-B941-A62CD5037918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6B754-20B4-4FA3-9D11-863B1D3100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wipe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ello_html_m164f75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6" y="0"/>
            <a:ext cx="9152726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3600" dirty="0" smtClean="0"/>
              <a:t> 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 центр развития ребёнка </a:t>
            </a:r>
            <a:r>
              <a:rPr lang="ru-RU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/с «Сказка»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2019г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12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285728"/>
            <a:ext cx="4100539" cy="37178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Предметно – развивающая среда в группе «Звёздочка»</a:t>
            </a:r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ello_html_m164f75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6" y="0"/>
            <a:ext cx="9152726" cy="6858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100010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Уголок математики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SAM_57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857232"/>
            <a:ext cx="4143404" cy="2839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SAM_57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857232"/>
            <a:ext cx="4214842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SAM_57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714752"/>
            <a:ext cx="4214842" cy="2893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SAM_57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500438"/>
            <a:ext cx="4286280" cy="3107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ello_html_m164f75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0636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857232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Уголок    природы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SAM_57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0755" y="1776577"/>
            <a:ext cx="4428294" cy="3589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SAM_57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0966" y="1857364"/>
            <a:ext cx="4857784" cy="3643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ello_html_m164f75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72314"/>
          </a:xfrm>
          <a:prstGeom prst="rect">
            <a:avLst/>
          </a:prstGeom>
        </p:spPr>
      </p:pic>
      <p:pic>
        <p:nvPicPr>
          <p:cNvPr id="8" name="Рисунок 7" descr="SAM_34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4262468" cy="3196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SAM_57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643314"/>
            <a:ext cx="4286248" cy="321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SAM_34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85728"/>
            <a:ext cx="4286279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SAM_57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3643315"/>
            <a:ext cx="4286247" cy="321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ello_html_m164f75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SAM_57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714356"/>
            <a:ext cx="3810027" cy="28575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SAM_57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1071546"/>
            <a:ext cx="4643472" cy="34826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SAM_57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0166" y="3643314"/>
            <a:ext cx="3905277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ello_html_m164f75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726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Уголок   литературы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SAM_57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500174"/>
            <a:ext cx="4381531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SAM_57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1714488"/>
            <a:ext cx="3668633" cy="4143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ello_html_m164f75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5" y="0"/>
            <a:ext cx="9161415" cy="6858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AM_57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857232"/>
            <a:ext cx="4929222" cy="3696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SAM_57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2714620"/>
            <a:ext cx="4786314" cy="3589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ello_html_m164f75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SAM_57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2500306"/>
            <a:ext cx="5072066" cy="3804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SAM_57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857232"/>
            <a:ext cx="4786314" cy="3589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ello_html_m164f755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0638" cy="6858000"/>
          </a:xfrm>
        </p:spPr>
      </p:pic>
      <p:pic>
        <p:nvPicPr>
          <p:cNvPr id="5" name="Рисунок 4" descr="SAM_57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785794"/>
            <a:ext cx="7072362" cy="5304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ello_html_m164f755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Уголок     рисования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SAM_57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099" y="785794"/>
            <a:ext cx="7239019" cy="5429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m164f75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50" y="0"/>
            <a:ext cx="9161450" cy="6858000"/>
          </a:xfrm>
          <a:prstGeom prst="rect">
            <a:avLst/>
          </a:prstGeom>
        </p:spPr>
      </p:pic>
      <p:pic>
        <p:nvPicPr>
          <p:cNvPr id="5" name="Рисунок 4" descr="SAM_57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642918"/>
            <a:ext cx="7429552" cy="5572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hello_html_m164f755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спортивный уголок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SAM_57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214422"/>
            <a:ext cx="4429156" cy="33218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SAM_57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3929066"/>
            <a:ext cx="3905245" cy="2928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SAM_57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8" y="1500174"/>
            <a:ext cx="4762501" cy="3571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ello_html_m164f75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5" y="1"/>
            <a:ext cx="9152725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уголок конструирования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SAM_5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1428736"/>
            <a:ext cx="4357718" cy="3268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SAM_57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0" y="2428868"/>
            <a:ext cx="5143504" cy="3857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llo_html_m164f75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6" y="0"/>
            <a:ext cx="9152726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Уголок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строительства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SAM_57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357298"/>
            <a:ext cx="2857502" cy="38100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SAM_57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1142984"/>
            <a:ext cx="4238656" cy="31789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SAM_57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3857652"/>
            <a:ext cx="4000464" cy="300034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ello_html_m164f75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726" cy="6858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Патриотический уголок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SAM_57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142984"/>
            <a:ext cx="7643866" cy="50720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ello_html_m164f75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6" y="0"/>
            <a:ext cx="91527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5715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Уголок  игры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SAM_46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928670"/>
            <a:ext cx="3905246" cy="2928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SAM_46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928670"/>
            <a:ext cx="3976717" cy="2982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SAM_46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3174" y="3357562"/>
            <a:ext cx="4143404" cy="3107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ello_html_m164f75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726" cy="6858000"/>
          </a:xfrm>
          <a:prstGeom prst="rect">
            <a:avLst/>
          </a:prstGeom>
        </p:spPr>
      </p:pic>
      <p:pic>
        <p:nvPicPr>
          <p:cNvPr id="8" name="Содержимое 7" descr="SAM_467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4714908" cy="35361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SAM_46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7251" y="214290"/>
            <a:ext cx="4476749" cy="33575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SAM_46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571876"/>
            <a:ext cx="4429124" cy="31075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SAM_46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9190" y="3643314"/>
            <a:ext cx="4000496" cy="30003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ello_html_m164f75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SAM_46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643314"/>
            <a:ext cx="4000528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SAM_46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57166"/>
            <a:ext cx="4095779" cy="33575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SAM_46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321447"/>
            <a:ext cx="4500594" cy="3375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SAM_46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3429000"/>
            <a:ext cx="4286280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ello_html_m164f75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6" y="0"/>
            <a:ext cx="9152726" cy="6858000"/>
          </a:xfrm>
          <a:prstGeom prst="rect">
            <a:avLst/>
          </a:prstGeom>
        </p:spPr>
      </p:pic>
      <p:pic>
        <p:nvPicPr>
          <p:cNvPr id="8" name="Содержимое 7" descr="SAM_468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4143404" cy="3107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SAM_46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375397"/>
            <a:ext cx="4071966" cy="305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SAM_46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286124"/>
            <a:ext cx="4214810" cy="3161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SAM_46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214290"/>
            <a:ext cx="4357718" cy="2946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</TotalTime>
  <Words>47</Words>
  <Application>Microsoft Office PowerPoint</Application>
  <PresentationFormat>Экран (4:3)</PresentationFormat>
  <Paragraphs>12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Предметно – развивающая среда в группе «Звёздочка»</vt:lpstr>
      <vt:lpstr> спортивный уголок</vt:lpstr>
      <vt:lpstr>       уголок конструирования</vt:lpstr>
      <vt:lpstr>          Уголок строительства</vt:lpstr>
      <vt:lpstr>        Патриотический уголок</vt:lpstr>
      <vt:lpstr>                    Уголок  игры</vt:lpstr>
      <vt:lpstr>Слайд 7</vt:lpstr>
      <vt:lpstr>Слайд 8</vt:lpstr>
      <vt:lpstr>Слайд 9</vt:lpstr>
      <vt:lpstr>Уголок математики</vt:lpstr>
      <vt:lpstr> Уголок    природы</vt:lpstr>
      <vt:lpstr>Слайд 12</vt:lpstr>
      <vt:lpstr>Слайд 13</vt:lpstr>
      <vt:lpstr>Уголок   литературы</vt:lpstr>
      <vt:lpstr>Слайд 15</vt:lpstr>
      <vt:lpstr>Слайд 16</vt:lpstr>
      <vt:lpstr>Слайд 17</vt:lpstr>
      <vt:lpstr>Уголок     рисования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Нетрадиционное оборудование физкультурного уголка в группе.</dc:title>
  <dc:creator>Надежда</dc:creator>
  <cp:lastModifiedBy>1</cp:lastModifiedBy>
  <cp:revision>36</cp:revision>
  <dcterms:created xsi:type="dcterms:W3CDTF">2013-12-15T18:41:09Z</dcterms:created>
  <dcterms:modified xsi:type="dcterms:W3CDTF">2019-12-19T14:10:52Z</dcterms:modified>
</cp:coreProperties>
</file>